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56" r:id="rId2"/>
  </p:sldIdLst>
  <p:sldSz cx="9601200" cy="12801600" type="A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B Titr" panose="00000700000000000000" pitchFamily="2" charset="-78"/>
      <p:bold r:id="rId9"/>
    </p:embeddedFont>
    <p:embeddedFont>
      <p:font typeface="B Nazanin" panose="00000400000000000000" pitchFamily="2" charset="-78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41B8"/>
    <a:srgbClr val="EBF7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100" d="100"/>
          <a:sy n="100" d="100"/>
        </p:scale>
        <p:origin x="576" y="-7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77F-2166-47C8-9F02-962DA259C84A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599C-8F96-4C1A-8904-F7BC90EA9C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183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77F-2166-47C8-9F02-962DA259C84A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599C-8F96-4C1A-8904-F7BC90EA9C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9911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77F-2166-47C8-9F02-962DA259C84A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599C-8F96-4C1A-8904-F7BC90EA9C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268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77F-2166-47C8-9F02-962DA259C84A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599C-8F96-4C1A-8904-F7BC90EA9C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919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77F-2166-47C8-9F02-962DA259C84A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599C-8F96-4C1A-8904-F7BC90EA9C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571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77F-2166-47C8-9F02-962DA259C84A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599C-8F96-4C1A-8904-F7BC90EA9C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843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77F-2166-47C8-9F02-962DA259C84A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599C-8F96-4C1A-8904-F7BC90EA9C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438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77F-2166-47C8-9F02-962DA259C84A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599C-8F96-4C1A-8904-F7BC90EA9C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15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77F-2166-47C8-9F02-962DA259C84A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599C-8F96-4C1A-8904-F7BC90EA9C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758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77F-2166-47C8-9F02-962DA259C84A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599C-8F96-4C1A-8904-F7BC90EA9C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253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77F-2166-47C8-9F02-962DA259C84A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599C-8F96-4C1A-8904-F7BC90EA9C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236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477F-2166-47C8-9F02-962DA259C84A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5599C-8F96-4C1A-8904-F7BC90EA9C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751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3045" y="1987094"/>
            <a:ext cx="8550076" cy="946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عنوان مقاله: (</a:t>
            </a:r>
            <a:r>
              <a:rPr lang="en-US" b="1" dirty="0">
                <a:solidFill>
                  <a:schemeClr val="tx1"/>
                </a:solidFill>
                <a:cs typeface="B Titr" panose="00000700000000000000" pitchFamily="2" charset="-78"/>
              </a:rPr>
              <a:t>B </a:t>
            </a:r>
            <a:r>
              <a:rPr lang="en-US" b="1" dirty="0" err="1">
                <a:solidFill>
                  <a:schemeClr val="tx1"/>
                </a:solidFill>
                <a:cs typeface="B Titr" panose="00000700000000000000" pitchFamily="2" charset="-78"/>
              </a:rPr>
              <a:t>Titr</a:t>
            </a:r>
            <a:r>
              <a:rPr lang="en-US" b="1" dirty="0">
                <a:solidFill>
                  <a:schemeClr val="tx1"/>
                </a:solidFill>
                <a:cs typeface="B Titr" panose="00000700000000000000" pitchFamily="2" charset="-78"/>
              </a:rPr>
              <a:t> 18</a:t>
            </a:r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) </a:t>
            </a:r>
          </a:p>
          <a:p>
            <a:pPr algn="ctr" rtl="1"/>
            <a:endParaRPr lang="fa-IR" sz="1016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1000" dirty="0">
                <a:solidFill>
                  <a:schemeClr val="tx1"/>
                </a:solidFill>
                <a:cs typeface="B Nazanin" panose="00000400000000000000" pitchFamily="2" charset="-78"/>
              </a:rPr>
              <a:t>نام و رتبه علمی نویسندگان (</a:t>
            </a:r>
            <a:r>
              <a:rPr lang="en-US" sz="1000" dirty="0">
                <a:solidFill>
                  <a:schemeClr val="tx1"/>
                </a:solidFill>
                <a:cs typeface="B Nazanin" panose="00000400000000000000" pitchFamily="2" charset="-78"/>
              </a:rPr>
              <a:t>B Nazanin 10</a:t>
            </a:r>
            <a:r>
              <a:rPr lang="fa-IR" sz="1000" dirty="0">
                <a:solidFill>
                  <a:schemeClr val="tx1"/>
                </a:solidFill>
                <a:cs typeface="B Nazanin" panose="00000400000000000000" pitchFamily="2" charset="-78"/>
              </a:rPr>
              <a:t>)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53045" y="3031576"/>
            <a:ext cx="8550076" cy="9428854"/>
          </a:xfrm>
          <a:prstGeom prst="roundRect">
            <a:avLst>
              <a:gd name="adj" fmla="val 2227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defTabSz="1679400" rtl="1">
              <a:defRPr/>
            </a:pPr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1- هدف: </a:t>
            </a:r>
            <a:r>
              <a:rPr lang="fa-IR" sz="1400" dirty="0">
                <a:solidFill>
                  <a:schemeClr val="tx1"/>
                </a:solidFill>
                <a:cs typeface="B Titr" panose="00000700000000000000" pitchFamily="2" charset="-78"/>
              </a:rPr>
              <a:t>(</a:t>
            </a:r>
            <a:r>
              <a:rPr lang="en-US" sz="1400" dirty="0">
                <a:solidFill>
                  <a:schemeClr val="tx1"/>
                </a:solidFill>
                <a:cs typeface="B Titr" panose="00000700000000000000" pitchFamily="2" charset="-78"/>
              </a:rPr>
              <a:t>B </a:t>
            </a:r>
            <a:r>
              <a:rPr lang="en-US" sz="1400" dirty="0" err="1">
                <a:solidFill>
                  <a:schemeClr val="tx1"/>
                </a:solidFill>
                <a:cs typeface="B Titr" panose="00000700000000000000" pitchFamily="2" charset="-78"/>
              </a:rPr>
              <a:t>Titr</a:t>
            </a:r>
            <a:r>
              <a:rPr lang="en-US" sz="1400" dirty="0">
                <a:solidFill>
                  <a:schemeClr val="tx1"/>
                </a:solidFill>
                <a:cs typeface="B Titr" panose="00000700000000000000" pitchFamily="2" charset="-78"/>
              </a:rPr>
              <a:t> 14</a:t>
            </a:r>
            <a:r>
              <a:rPr lang="fa-IR" sz="1400" dirty="0">
                <a:solidFill>
                  <a:schemeClr val="tx1"/>
                </a:solidFill>
                <a:cs typeface="B Titr" panose="00000700000000000000" pitchFamily="2" charset="-78"/>
              </a:rPr>
              <a:t>) </a:t>
            </a:r>
          </a:p>
          <a:p>
            <a:pPr algn="just" defTabSz="1679400" rtl="1">
              <a:defRPr/>
            </a:pPr>
            <a:r>
              <a:rPr lang="fa-IR" sz="1400" dirty="0">
                <a:solidFill>
                  <a:schemeClr val="tx1"/>
                </a:solidFill>
                <a:cs typeface="B Nazanin" panose="00000400000000000000" pitchFamily="2" charset="-78"/>
              </a:rPr>
              <a:t>تمامی متن با قلم </a:t>
            </a:r>
            <a:r>
              <a:rPr lang="en-US" sz="1400" dirty="0">
                <a:solidFill>
                  <a:schemeClr val="tx1"/>
                </a:solidFill>
                <a:cs typeface="B Nazanin" panose="00000400000000000000" pitchFamily="2" charset="-78"/>
              </a:rPr>
              <a:t>B Nazanin</a:t>
            </a:r>
            <a:r>
              <a:rPr lang="fa-IR" sz="1400" dirty="0">
                <a:solidFill>
                  <a:schemeClr val="tx1"/>
                </a:solidFill>
                <a:cs typeface="B Nazanin" panose="00000400000000000000" pitchFamily="2" charset="-78"/>
              </a:rPr>
              <a:t> و اندازه 14 و رنگ مشکی شود. </a:t>
            </a:r>
            <a:r>
              <a:rPr lang="ar-SA" sz="1400" dirty="0">
                <a:solidFill>
                  <a:schemeClr val="tx1"/>
                </a:solidFill>
                <a:cs typeface="B Nazanin" panose="00000400000000000000" pitchFamily="2" charset="-78"/>
              </a:rPr>
              <a:t>پوستر در يک صفحه و </a:t>
            </a:r>
            <a:r>
              <a:rPr lang="fa-IR" sz="1400" dirty="0">
                <a:solidFill>
                  <a:schemeClr val="tx1"/>
                </a:solidFill>
                <a:cs typeface="B Nazanin" panose="00000400000000000000" pitchFamily="2" charset="-78"/>
              </a:rPr>
              <a:t>به‏صورت پرينت طولي در اندازه </a:t>
            </a:r>
            <a:r>
              <a:rPr lang="en-US" sz="1400" dirty="0">
                <a:solidFill>
                  <a:schemeClr val="tx1"/>
                </a:solidFill>
                <a:cs typeface="B Nazanin" panose="00000400000000000000" pitchFamily="2" charset="-78"/>
              </a:rPr>
              <a:t> A3 </a:t>
            </a:r>
            <a:r>
              <a:rPr lang="ar-SA" sz="1400" dirty="0">
                <a:solidFill>
                  <a:schemeClr val="tx1"/>
                </a:solidFill>
                <a:cs typeface="B Nazanin" panose="00000400000000000000" pitchFamily="2" charset="-78"/>
              </a:rPr>
              <a:t>تهيه شود</a:t>
            </a:r>
            <a:r>
              <a:rPr lang="fa-IR" sz="1400" dirty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r>
              <a:rPr lang="en-US" sz="1422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fa-IR" sz="1422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defTabSz="1679400" rtl="1">
              <a:defRPr/>
            </a:pPr>
            <a:endParaRPr lang="fa-IR" sz="1829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defTabSz="1679400" rtl="1">
              <a:defRPr/>
            </a:pPr>
            <a:r>
              <a:rPr lang="fa-IR" sz="1400" dirty="0">
                <a:solidFill>
                  <a:schemeClr val="tx1"/>
                </a:solidFill>
                <a:cs typeface="B Titr" panose="00000700000000000000" pitchFamily="2" charset="-78"/>
              </a:rPr>
              <a:t>2- مواد و روش‌ها: </a:t>
            </a:r>
            <a:endParaRPr lang="en-US" sz="14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just" defTabSz="1679400" rtl="1">
              <a:defRPr/>
            </a:pPr>
            <a:r>
              <a:rPr lang="ar-SA" sz="1400" dirty="0">
                <a:solidFill>
                  <a:schemeClr val="tx1"/>
                </a:solidFill>
                <a:cs typeface="B Nazanin" panose="00000400000000000000" pitchFamily="2" charset="-78"/>
              </a:rPr>
              <a:t>پوسترهاي تهيه‏شده بر روي کاغذهاي </a:t>
            </a:r>
            <a:r>
              <a:rPr lang="en-US" sz="1400" dirty="0">
                <a:solidFill>
                  <a:schemeClr val="tx1"/>
                </a:solidFill>
                <a:cs typeface="B Nazanin" panose="00000400000000000000" pitchFamily="2" charset="-78"/>
              </a:rPr>
              <a:t>A3</a:t>
            </a:r>
            <a:r>
              <a:rPr lang="fa-IR" sz="1400" dirty="0">
                <a:solidFill>
                  <a:schemeClr val="tx1"/>
                </a:solidFill>
                <a:cs typeface="B Nazanin" panose="00000400000000000000" pitchFamily="2" charset="-78"/>
              </a:rPr>
              <a:t> باشد</a:t>
            </a:r>
            <a:r>
              <a:rPr lang="ar-SA" sz="1400" dirty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endParaRPr lang="fa-IR" sz="1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defTabSz="1679400" rtl="1">
              <a:defRPr/>
            </a:pPr>
            <a:endParaRPr lang="fa-IR" sz="1422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defTabSz="1679400" rtl="1">
              <a:defRPr/>
            </a:pPr>
            <a:r>
              <a:rPr lang="fa-IR" sz="1400" dirty="0">
                <a:solidFill>
                  <a:schemeClr val="tx1"/>
                </a:solidFill>
                <a:cs typeface="B Titr" panose="00000700000000000000" pitchFamily="2" charset="-78"/>
              </a:rPr>
              <a:t>3- يافته های </a:t>
            </a:r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تحقیق</a:t>
            </a:r>
            <a:r>
              <a:rPr lang="en-US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: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just" defTabSz="1679400" rtl="1">
              <a:defRPr/>
            </a:pPr>
            <a:r>
              <a:rPr lang="fa-IR" sz="1400" dirty="0">
                <a:solidFill>
                  <a:schemeClr val="tx1"/>
                </a:solidFill>
                <a:cs typeface="B Nazanin" panose="00000400000000000000" pitchFamily="2" charset="-78"/>
              </a:rPr>
              <a:t>متن نمونه</a:t>
            </a:r>
          </a:p>
          <a:p>
            <a:pPr algn="just" defTabSz="1679400" rtl="1">
              <a:defRPr/>
            </a:pPr>
            <a:endParaRPr lang="en-US" sz="1422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defTabSz="1679400" rtl="1">
              <a:defRPr/>
            </a:pPr>
            <a:endParaRPr lang="fa-IR" sz="1422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just" defTabSz="1679400" rtl="1">
              <a:defRPr/>
            </a:pPr>
            <a:r>
              <a:rPr lang="fa-IR" sz="1400" dirty="0">
                <a:solidFill>
                  <a:schemeClr val="tx1"/>
                </a:solidFill>
                <a:cs typeface="B Titr" panose="00000700000000000000" pitchFamily="2" charset="-78"/>
              </a:rPr>
              <a:t>4- بحث و نتيجه </a:t>
            </a:r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گيری</a:t>
            </a:r>
            <a:r>
              <a:rPr lang="en-US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:</a:t>
            </a:r>
            <a:endParaRPr lang="fa-IR" sz="1422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defTabSz="1679400" rtl="1">
              <a:defRPr/>
            </a:pPr>
            <a:r>
              <a:rPr lang="fa-IR" sz="1400" dirty="0">
                <a:solidFill>
                  <a:schemeClr val="tx1"/>
                </a:solidFill>
                <a:cs typeface="B Nazanin" panose="00000400000000000000" pitchFamily="2" charset="-78"/>
              </a:rPr>
              <a:t>متن نمونه</a:t>
            </a:r>
          </a:p>
          <a:p>
            <a:pPr algn="just" defTabSz="1679400" rtl="1">
              <a:defRPr/>
            </a:pPr>
            <a:endParaRPr lang="fa-IR" sz="1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defTabSz="1679400" rtl="1">
              <a:defRPr/>
            </a:pPr>
            <a:endParaRPr lang="fa-IR" sz="1422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just" defTabSz="1679400" rtl="1">
              <a:defRPr/>
            </a:pPr>
            <a:endParaRPr lang="en-US" sz="1829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1272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134</TotalTime>
  <Words>86</Words>
  <Application>Microsoft Office PowerPoint</Application>
  <PresentationFormat>A3 Paper (297x420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B Titr</vt:lpstr>
      <vt:lpstr>B Nazanin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National Conference on Command and Management in Future Wars with a Cognitive Approach</dc:title>
  <dc:subject>2nd National Conference on Command and Management in Future Wars with a Cognitive Approach</dc:subject>
  <dc:creator>Milad Inanloo</dc:creator>
  <cp:lastModifiedBy>hasan</cp:lastModifiedBy>
  <cp:revision>20</cp:revision>
  <dcterms:created xsi:type="dcterms:W3CDTF">2024-02-12T20:42:21Z</dcterms:created>
  <dcterms:modified xsi:type="dcterms:W3CDTF">2024-12-05T15:06:36Z</dcterms:modified>
</cp:coreProperties>
</file>